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3E0B-EE83-4C7B-8FB3-B63890E0B251}" type="datetimeFigureOut">
              <a:rPr lang="en-GB" smtClean="0"/>
              <a:pPr/>
              <a:t>17/01/2017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DA3B-53A3-4938-B88C-D32884BD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3E0B-EE83-4C7B-8FB3-B63890E0B251}" type="datetimeFigureOut">
              <a:rPr lang="en-GB" smtClean="0"/>
              <a:pPr/>
              <a:t>17/01/2017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DA3B-53A3-4938-B88C-D32884BD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3E0B-EE83-4C7B-8FB3-B63890E0B251}" type="datetimeFigureOut">
              <a:rPr lang="en-GB" smtClean="0"/>
              <a:pPr/>
              <a:t>17/01/2017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DA3B-53A3-4938-B88C-D32884BD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3E0B-EE83-4C7B-8FB3-B63890E0B251}" type="datetimeFigureOut">
              <a:rPr lang="en-GB" smtClean="0"/>
              <a:pPr/>
              <a:t>17/01/2017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DA3B-53A3-4938-B88C-D32884BD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3E0B-EE83-4C7B-8FB3-B63890E0B251}" type="datetimeFigureOut">
              <a:rPr lang="en-GB" smtClean="0"/>
              <a:pPr/>
              <a:t>17/01/2017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DA3B-53A3-4938-B88C-D32884BD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3E0B-EE83-4C7B-8FB3-B63890E0B251}" type="datetimeFigureOut">
              <a:rPr lang="en-GB" smtClean="0"/>
              <a:pPr/>
              <a:t>17/01/2017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DA3B-53A3-4938-B88C-D32884BD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3E0B-EE83-4C7B-8FB3-B63890E0B251}" type="datetimeFigureOut">
              <a:rPr lang="en-GB" smtClean="0"/>
              <a:pPr/>
              <a:t>17/01/2017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DA3B-53A3-4938-B88C-D32884BD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3E0B-EE83-4C7B-8FB3-B63890E0B251}" type="datetimeFigureOut">
              <a:rPr lang="en-GB" smtClean="0"/>
              <a:pPr/>
              <a:t>17/01/2017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DA3B-53A3-4938-B88C-D32884BD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3E0B-EE83-4C7B-8FB3-B63890E0B251}" type="datetimeFigureOut">
              <a:rPr lang="en-GB" smtClean="0"/>
              <a:pPr/>
              <a:t>17/01/2017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4C5DA3B-53A3-4938-B88C-D32884BDB56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3E0B-EE83-4C7B-8FB3-B63890E0B251}" type="datetimeFigureOut">
              <a:rPr lang="en-GB" smtClean="0"/>
              <a:pPr/>
              <a:t>17/01/2017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DA3B-53A3-4938-B88C-D32884BD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3E0B-EE83-4C7B-8FB3-B63890E0B251}" type="datetimeFigureOut">
              <a:rPr lang="en-GB" smtClean="0"/>
              <a:pPr/>
              <a:t>17/01/2017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DA3B-53A3-4938-B88C-D32884BD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FD3E0B-EE83-4C7B-8FB3-B63890E0B251}" type="datetimeFigureOut">
              <a:rPr lang="en-GB" smtClean="0"/>
              <a:pPr/>
              <a:t>17/01/2017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5DA3B-53A3-4938-B88C-D32884BDB562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dirty="0" smtClean="0"/>
              <a:t>East  Hills Wood</a:t>
            </a:r>
            <a:endParaRPr lang="en-GB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+mj-lt"/>
              </a:rPr>
              <a:t>From brambles back to bluebells</a:t>
            </a:r>
            <a:endParaRPr lang="en-GB" sz="3200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Venue – East Hills Wood</a:t>
            </a:r>
            <a:br>
              <a:rPr lang="en-GB" dirty="0" smtClean="0"/>
            </a:br>
            <a:r>
              <a:rPr lang="en-GB" sz="2700" dirty="0" smtClean="0"/>
              <a:t>(from 1839 Ordnance Survey map)</a:t>
            </a:r>
            <a:endParaRPr lang="en-GB" sz="2700" dirty="0"/>
          </a:p>
        </p:txBody>
      </p:sp>
      <p:pic>
        <p:nvPicPr>
          <p:cNvPr id="1026" name="Picture 2" descr="C:\Users\Williamson\Pictures\My Pictures\My Pictures\Tree Warden\IMG_05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3617" y="2080949"/>
            <a:ext cx="5681583" cy="4243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East Hills Wood (from GoogleMap)</a:t>
            </a:r>
            <a:endParaRPr lang="en-GB" dirty="0"/>
          </a:p>
        </p:txBody>
      </p:sp>
      <p:pic>
        <p:nvPicPr>
          <p:cNvPr id="4" name="Content Placeholder 3" descr="IMG_057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8" name="Content Placeholder 7" descr="IMG_057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Views of bluebell glades, 10 years ago</a:t>
            </a:r>
            <a:endParaRPr lang="en-GB" sz="4000" dirty="0"/>
          </a:p>
        </p:txBody>
      </p:sp>
      <p:pic>
        <p:nvPicPr>
          <p:cNvPr id="5" name="Content Placeholder 4" descr="DSCF010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8" name="Content Placeholder 7" descr="RIMG004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And now, bluebells struggle through the brambles and sycamore seedlings:</a:t>
            </a:r>
            <a:endParaRPr lang="en-GB" sz="3600" dirty="0"/>
          </a:p>
        </p:txBody>
      </p:sp>
      <p:pic>
        <p:nvPicPr>
          <p:cNvPr id="12" name="Content Placeholder 11" descr="RIMG004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18" name="Content Placeholder 17" descr="RIMG004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4648200" y="2623344"/>
            <a:ext cx="4038600" cy="30289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November 2016: the first clearance work with Norwich Fringe and FOTV volunteers</a:t>
            </a:r>
            <a:endParaRPr lang="en-GB" sz="3600" b="1" dirty="0"/>
          </a:p>
        </p:txBody>
      </p:sp>
      <p:pic>
        <p:nvPicPr>
          <p:cNvPr id="6" name="Content Placeholder 5" descr="20161124_12110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7" name="Content Placeholder 6" descr="20161124_12113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Many hands DO make light work!</a:t>
            </a:r>
            <a:endParaRPr lang="en-GB" dirty="0"/>
          </a:p>
        </p:txBody>
      </p:sp>
      <p:pic>
        <p:nvPicPr>
          <p:cNvPr id="5" name="Content Placeholder 4" descr="PB24022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8" name="Content Placeholder 7" descr="20161124_12121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Time for a break!</a:t>
            </a:r>
            <a:endParaRPr lang="en-GB" dirty="0"/>
          </a:p>
        </p:txBody>
      </p:sp>
      <p:pic>
        <p:nvPicPr>
          <p:cNvPr id="5" name="Content Placeholder 4" descr="PB25022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6" name="Content Placeholder 5" descr="PB25022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Thanks to these guys:</a:t>
            </a:r>
            <a:endParaRPr lang="en-GB" dirty="0"/>
          </a:p>
        </p:txBody>
      </p:sp>
      <p:pic>
        <p:nvPicPr>
          <p:cNvPr id="6" name="Content Placeholder 5" descr="20161125_1443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result</a:t>
            </a:r>
            <a:endParaRPr lang="en-GB" dirty="0"/>
          </a:p>
        </p:txBody>
      </p:sp>
      <p:pic>
        <p:nvPicPr>
          <p:cNvPr id="18" name="Content Placeholder 17" descr="PB25022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  <p:pic>
        <p:nvPicPr>
          <p:cNvPr id="22" name="Content Placeholder 21" descr="20161125_14515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We need your help!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 dirty="0" smtClean="0">
                <a:latin typeface="+mj-lt"/>
              </a:rPr>
              <a:t>From this</a:t>
            </a:r>
            <a:endParaRPr lang="en-GB" sz="2800" dirty="0">
              <a:latin typeface="+mj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latin typeface="+mj-lt"/>
              </a:rPr>
              <a:t>Back to this!</a:t>
            </a:r>
            <a:endParaRPr lang="en-GB" sz="2800" dirty="0">
              <a:latin typeface="+mj-lt"/>
            </a:endParaRPr>
          </a:p>
        </p:txBody>
      </p:sp>
      <p:pic>
        <p:nvPicPr>
          <p:cNvPr id="8" name="Content Placeholder 7" descr="20161124_12123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11" name="Content Placeholder 10" descr="RIMG0070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b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GB" sz="5300" b="1" dirty="0" smtClean="0">
                <a:solidFill>
                  <a:schemeClr val="accent3">
                    <a:lumMod val="50000"/>
                  </a:schemeClr>
                </a:solidFill>
              </a:rPr>
              <a:t>2017 - A New Year’s Resolution:        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Join our “Green Gym</a:t>
            </a:r>
            <a:r>
              <a:rPr lang="en-GB" sz="36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”!</a:t>
            </a:r>
          </a:p>
          <a:p>
            <a:r>
              <a:rPr lang="en-GB" sz="36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Free membership</a:t>
            </a:r>
          </a:p>
          <a:p>
            <a:r>
              <a:rPr lang="en-GB" sz="36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Fresh air</a:t>
            </a:r>
          </a:p>
          <a:p>
            <a:r>
              <a:rPr lang="en-GB" sz="36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No Lycra necessary</a:t>
            </a:r>
          </a:p>
          <a:p>
            <a:r>
              <a:rPr lang="en-GB" sz="36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Good company</a:t>
            </a:r>
          </a:p>
        </p:txBody>
      </p:sp>
      <p:pic>
        <p:nvPicPr>
          <p:cNvPr id="7" name="Content Placeholder 6" descr="is[1]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057400"/>
            <a:ext cx="3883261" cy="3204369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</TotalTime>
  <Words>99</Words>
  <Application>Microsoft Office PowerPoint</Application>
  <PresentationFormat>On-screen Show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East  Hills Wood</vt:lpstr>
      <vt:lpstr>The Venue – East Hills Wood (from 1839 Ordnance Survey map)</vt:lpstr>
      <vt:lpstr>East Hills Wood (from GoogleMap)</vt:lpstr>
      <vt:lpstr>Views of bluebell glades, 10 years ago</vt:lpstr>
      <vt:lpstr>And now, bluebells struggle through the brambles and sycamore seedlings:</vt:lpstr>
      <vt:lpstr>November 2016: the first clearance work with Norwich Fringe and FOTV volunteers</vt:lpstr>
      <vt:lpstr>Many hands DO make light work!</vt:lpstr>
      <vt:lpstr>Time for a break!</vt:lpstr>
      <vt:lpstr>Thanks to these guys:</vt:lpstr>
      <vt:lpstr>The result</vt:lpstr>
      <vt:lpstr>We need your help! </vt:lpstr>
      <vt:lpstr>        2017 - A New Year’s Resolution: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East  Hills Wood</dc:title>
  <dc:creator>Williamson</dc:creator>
  <cp:lastModifiedBy>Williamson</cp:lastModifiedBy>
  <cp:revision>7</cp:revision>
  <dcterms:created xsi:type="dcterms:W3CDTF">2017-01-16T18:32:54Z</dcterms:created>
  <dcterms:modified xsi:type="dcterms:W3CDTF">2017-01-17T20:37:54Z</dcterms:modified>
</cp:coreProperties>
</file>